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60" r:id="rId2"/>
    <p:sldId id="256" r:id="rId3"/>
    <p:sldId id="257" r:id="rId4"/>
    <p:sldId id="258" r:id="rId5"/>
    <p:sldId id="259" r:id="rId6"/>
    <p:sldId id="261" r:id="rId7"/>
  </p:sldIdLst>
  <p:sldSz cx="9144000" cy="6858000" type="screen4x3"/>
  <p:notesSz cx="6797675" cy="9872663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68222"/>
    <a:srgbClr val="FF6600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7" d="100"/>
          <a:sy n="107" d="100"/>
        </p:scale>
        <p:origin x="-8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sidhuvu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3" name="Platshållare för datum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18A80B-D628-4C4A-911E-FB46A07E53A5}" type="datetimeFigureOut">
              <a:rPr lang="sv-SE" smtClean="0"/>
              <a:t>2012-06-06</a:t>
            </a:fld>
            <a:endParaRPr lang="sv-SE"/>
          </a:p>
        </p:txBody>
      </p:sp>
      <p:sp>
        <p:nvSpPr>
          <p:cNvPr id="4" name="Platshållare för bildobjekt 3"/>
          <p:cNvSpPr>
            <a:spLocks noGrp="1" noRot="1" noChangeAspect="1"/>
          </p:cNvSpPr>
          <p:nvPr>
            <p:ph type="sldImg" idx="2"/>
          </p:nvPr>
        </p:nvSpPr>
        <p:spPr>
          <a:xfrm>
            <a:off x="930275" y="739775"/>
            <a:ext cx="4937125" cy="37036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sv-SE"/>
          </a:p>
        </p:txBody>
      </p:sp>
      <p:sp>
        <p:nvSpPr>
          <p:cNvPr id="5" name="Platshållare för anteckningar 4"/>
          <p:cNvSpPr>
            <a:spLocks noGrp="1"/>
          </p:cNvSpPr>
          <p:nvPr>
            <p:ph type="body" sz="quarter" idx="3"/>
          </p:nvPr>
        </p:nvSpPr>
        <p:spPr>
          <a:xfrm>
            <a:off x="679768" y="4689515"/>
            <a:ext cx="5438140" cy="444269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4"/>
          </p:nvPr>
        </p:nvSpPr>
        <p:spPr>
          <a:xfrm>
            <a:off x="0" y="9377316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5"/>
          </p:nvPr>
        </p:nvSpPr>
        <p:spPr>
          <a:xfrm>
            <a:off x="3850443" y="9377316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89EC7E5-98E0-409D-B139-E3593BDC057F}" type="slidenum">
              <a:rPr lang="sv-SE" smtClean="0"/>
              <a:t>‹nr.›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1682809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Underrubri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v-SE" smtClean="0"/>
              <a:t>Klicka här för att ändra format på underrubrik i bakgrunden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96A80-0D6F-4D4D-BF36-5670D122F87B}" type="datetimeFigureOut">
              <a:rPr lang="sv-SE" smtClean="0"/>
              <a:t>2012-06-06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4FFF5-0462-45A0-881E-7874743248D2}" type="slidenum">
              <a:rPr lang="sv-SE" smtClean="0"/>
              <a:t>‹nr.›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7669139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96A80-0D6F-4D4D-BF36-5670D122F87B}" type="datetimeFigureOut">
              <a:rPr lang="sv-SE" smtClean="0"/>
              <a:t>2012-06-06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4FFF5-0462-45A0-881E-7874743248D2}" type="slidenum">
              <a:rPr lang="sv-SE" smtClean="0"/>
              <a:t>‹nr.›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1420237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ät rubri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96A80-0D6F-4D4D-BF36-5670D122F87B}" type="datetimeFigureOut">
              <a:rPr lang="sv-SE" smtClean="0"/>
              <a:t>2012-06-06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4FFF5-0462-45A0-881E-7874743248D2}" type="slidenum">
              <a:rPr lang="sv-SE" smtClean="0"/>
              <a:t>‹nr.›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1416987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96A80-0D6F-4D4D-BF36-5670D122F87B}" type="datetimeFigureOut">
              <a:rPr lang="sv-SE" smtClean="0"/>
              <a:t>2012-06-06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4FFF5-0462-45A0-881E-7874743248D2}" type="slidenum">
              <a:rPr lang="sv-SE" smtClean="0"/>
              <a:t>‹nr.›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9986001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96A80-0D6F-4D4D-BF36-5670D122F87B}" type="datetimeFigureOut">
              <a:rPr lang="sv-SE" smtClean="0"/>
              <a:t>2012-06-06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4FFF5-0462-45A0-881E-7874743248D2}" type="slidenum">
              <a:rPr lang="sv-SE" smtClean="0"/>
              <a:t>‹nr.›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2199129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96A80-0D6F-4D4D-BF36-5670D122F87B}" type="datetimeFigureOut">
              <a:rPr lang="sv-SE" smtClean="0"/>
              <a:t>2012-06-06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4FFF5-0462-45A0-881E-7874743248D2}" type="slidenum">
              <a:rPr lang="sv-SE" smtClean="0"/>
              <a:t>‹nr.›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5238925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5" name="Platshållare för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6" name="Platshållare för innehåll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7" name="Platshållare fö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96A80-0D6F-4D4D-BF36-5670D122F87B}" type="datetimeFigureOut">
              <a:rPr lang="sv-SE" smtClean="0"/>
              <a:t>2012-06-06</a:t>
            </a:fld>
            <a:endParaRPr lang="sv-SE"/>
          </a:p>
        </p:txBody>
      </p:sp>
      <p:sp>
        <p:nvSpPr>
          <p:cNvPr id="8" name="Platshållare för sidfo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Platshållare för bild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4FFF5-0462-45A0-881E-7874743248D2}" type="slidenum">
              <a:rPr lang="sv-SE" smtClean="0"/>
              <a:t>‹nr.›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447965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96A80-0D6F-4D4D-BF36-5670D122F87B}" type="datetimeFigureOut">
              <a:rPr lang="sv-SE" smtClean="0"/>
              <a:t>2012-06-06</a:t>
            </a:fld>
            <a:endParaRPr lang="sv-SE"/>
          </a:p>
        </p:txBody>
      </p:sp>
      <p:sp>
        <p:nvSpPr>
          <p:cNvPr id="4" name="Platshållare för sidfo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Platshållare för bild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4FFF5-0462-45A0-881E-7874743248D2}" type="slidenum">
              <a:rPr lang="sv-SE" smtClean="0"/>
              <a:t>‹nr.›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7900186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96A80-0D6F-4D4D-BF36-5670D122F87B}" type="datetimeFigureOut">
              <a:rPr lang="sv-SE" smtClean="0"/>
              <a:t>2012-06-06</a:t>
            </a:fld>
            <a:endParaRPr lang="sv-SE"/>
          </a:p>
        </p:txBody>
      </p:sp>
      <p:sp>
        <p:nvSpPr>
          <p:cNvPr id="3" name="Platshållare för sidfo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4FFF5-0462-45A0-881E-7874743248D2}" type="slidenum">
              <a:rPr lang="sv-SE" smtClean="0"/>
              <a:t>‹nr.›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7954750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ehåll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96A80-0D6F-4D4D-BF36-5670D122F87B}" type="datetimeFigureOut">
              <a:rPr lang="sv-SE" smtClean="0"/>
              <a:t>2012-06-06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4FFF5-0462-45A0-881E-7874743248D2}" type="slidenum">
              <a:rPr lang="sv-SE" smtClean="0"/>
              <a:t>‹nr.›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1131769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bild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96A80-0D6F-4D4D-BF36-5670D122F87B}" type="datetimeFigureOut">
              <a:rPr lang="sv-SE" smtClean="0"/>
              <a:t>2012-06-06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4FFF5-0462-45A0-881E-7874743248D2}" type="slidenum">
              <a:rPr lang="sv-SE" smtClean="0"/>
              <a:t>‹nr.›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5811461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rubri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696A80-0D6F-4D4D-BF36-5670D122F87B}" type="datetimeFigureOut">
              <a:rPr lang="sv-SE" smtClean="0"/>
              <a:t>2012-06-06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44FFF5-0462-45A0-881E-7874743248D2}" type="slidenum">
              <a:rPr lang="sv-SE" smtClean="0"/>
              <a:t>‹nr.›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3720823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tshållare för innehåll 2"/>
          <p:cNvSpPr txBox="1">
            <a:spLocks/>
          </p:cNvSpPr>
          <p:nvPr/>
        </p:nvSpPr>
        <p:spPr>
          <a:xfrm>
            <a:off x="2232171" y="3967880"/>
            <a:ext cx="6119812" cy="25225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ct val="0"/>
              </a:spcBef>
              <a:buFont typeface="Wingdings" pitchFamily="2" charset="2"/>
              <a:buNone/>
            </a:pPr>
            <a:r>
              <a:rPr lang="en-US" sz="1600" dirty="0" smtClean="0">
                <a:latin typeface="+mj-lt"/>
                <a:cs typeface="Arial" charset="0"/>
              </a:rPr>
              <a:t>Adult education in Sweden is extensive and has a long tradition. Adult education exists in many different forms and is organized by many different operators, from national and municipal adult education, to </a:t>
            </a:r>
            <a:r>
              <a:rPr lang="en-US" sz="1600" dirty="0" err="1" smtClean="0">
                <a:latin typeface="+mj-lt"/>
                <a:cs typeface="Arial" charset="0"/>
              </a:rPr>
              <a:t>labour</a:t>
            </a:r>
            <a:r>
              <a:rPr lang="en-US" sz="1600" dirty="0" smtClean="0">
                <a:latin typeface="+mj-lt"/>
                <a:cs typeface="Arial" charset="0"/>
              </a:rPr>
              <a:t> market training, </a:t>
            </a:r>
            <a:r>
              <a:rPr lang="en-US" sz="1600" dirty="0" err="1" smtClean="0">
                <a:latin typeface="+mj-lt"/>
                <a:cs typeface="Arial" charset="0"/>
              </a:rPr>
              <a:t>inservice</a:t>
            </a:r>
            <a:r>
              <a:rPr lang="en-US" sz="1600" dirty="0" smtClean="0">
                <a:latin typeface="+mj-lt"/>
                <a:cs typeface="Arial" charset="0"/>
              </a:rPr>
              <a:t> training and skills</a:t>
            </a:r>
          </a:p>
          <a:p>
            <a:pPr marL="0" indent="0">
              <a:spcBef>
                <a:spcPct val="0"/>
              </a:spcBef>
              <a:buFont typeface="Wingdings" pitchFamily="2" charset="2"/>
              <a:buNone/>
            </a:pPr>
            <a:r>
              <a:rPr lang="en-US" sz="1600" dirty="0" smtClean="0">
                <a:latin typeface="+mj-lt"/>
                <a:cs typeface="Arial" charset="0"/>
              </a:rPr>
              <a:t>enhancement in the workplace. </a:t>
            </a:r>
          </a:p>
          <a:p>
            <a:pPr marL="0" indent="0">
              <a:spcBef>
                <a:spcPct val="0"/>
              </a:spcBef>
              <a:buFont typeface="Wingdings" pitchFamily="2" charset="2"/>
              <a:buNone/>
            </a:pPr>
            <a:endParaRPr lang="en-US" sz="1600" dirty="0" smtClean="0">
              <a:latin typeface="+mj-lt"/>
              <a:cs typeface="Arial" charset="0"/>
            </a:endParaRPr>
          </a:p>
          <a:p>
            <a:pPr marL="0" indent="0">
              <a:spcBef>
                <a:spcPct val="0"/>
              </a:spcBef>
              <a:buFont typeface="Wingdings" pitchFamily="2" charset="2"/>
              <a:buNone/>
            </a:pPr>
            <a:r>
              <a:rPr lang="en-US" sz="1600" dirty="0" smtClean="0">
                <a:latin typeface="+mj-lt"/>
                <a:cs typeface="Arial" charset="0"/>
              </a:rPr>
              <a:t>The public school system for </a:t>
            </a:r>
            <a:r>
              <a:rPr lang="sv-SE" sz="1600" dirty="0" err="1" smtClean="0">
                <a:latin typeface="+mj-lt"/>
                <a:cs typeface="Arial" charset="0"/>
              </a:rPr>
              <a:t>adults</a:t>
            </a:r>
            <a:r>
              <a:rPr lang="sv-SE" sz="1600" dirty="0" smtClean="0">
                <a:latin typeface="+mj-lt"/>
                <a:cs typeface="Arial" charset="0"/>
              </a:rPr>
              <a:t> </a:t>
            </a:r>
            <a:r>
              <a:rPr lang="sv-SE" sz="1600" dirty="0" err="1" smtClean="0">
                <a:latin typeface="+mj-lt"/>
                <a:cs typeface="Arial" charset="0"/>
              </a:rPr>
              <a:t>includes</a:t>
            </a:r>
            <a:r>
              <a:rPr lang="sv-SE" sz="1600" dirty="0" smtClean="0">
                <a:latin typeface="+mj-lt"/>
                <a:cs typeface="Arial" charset="0"/>
              </a:rPr>
              <a:t> municipal adult </a:t>
            </a:r>
            <a:r>
              <a:rPr lang="sv-SE" sz="1600" dirty="0" err="1" smtClean="0">
                <a:latin typeface="+mj-lt"/>
                <a:cs typeface="Arial" charset="0"/>
              </a:rPr>
              <a:t>education</a:t>
            </a:r>
            <a:r>
              <a:rPr lang="sv-SE" sz="1600" dirty="0" smtClean="0">
                <a:latin typeface="+mj-lt"/>
                <a:cs typeface="Arial" charset="0"/>
              </a:rPr>
              <a:t> (Komvux), </a:t>
            </a:r>
            <a:r>
              <a:rPr lang="sv-SE" sz="1600" dirty="0" err="1" smtClean="0">
                <a:latin typeface="+mj-lt"/>
                <a:cs typeface="Arial" charset="0"/>
              </a:rPr>
              <a:t>education</a:t>
            </a:r>
            <a:r>
              <a:rPr lang="sv-SE" sz="1600" dirty="0" smtClean="0">
                <a:latin typeface="+mj-lt"/>
                <a:cs typeface="Arial" charset="0"/>
              </a:rPr>
              <a:t> </a:t>
            </a:r>
            <a:r>
              <a:rPr lang="en-US" sz="1600" dirty="0" smtClean="0">
                <a:latin typeface="+mj-lt"/>
                <a:cs typeface="Arial" charset="0"/>
              </a:rPr>
              <a:t>for adults with learning disabilities (</a:t>
            </a:r>
            <a:r>
              <a:rPr lang="en-US" sz="1600" dirty="0" err="1" smtClean="0">
                <a:latin typeface="+mj-lt"/>
                <a:cs typeface="Arial" charset="0"/>
              </a:rPr>
              <a:t>Särvux</a:t>
            </a:r>
            <a:r>
              <a:rPr lang="en-US" sz="1600" dirty="0" smtClean="0">
                <a:latin typeface="+mj-lt"/>
                <a:cs typeface="Arial" charset="0"/>
              </a:rPr>
              <a:t>) and Swedish for </a:t>
            </a:r>
            <a:r>
              <a:rPr lang="sv-SE" sz="1600" dirty="0" smtClean="0">
                <a:latin typeface="+mj-lt"/>
                <a:cs typeface="Arial" charset="0"/>
              </a:rPr>
              <a:t>immigrants (SFI).</a:t>
            </a:r>
          </a:p>
        </p:txBody>
      </p:sp>
      <p:pic>
        <p:nvPicPr>
          <p:cNvPr id="6" name="Bildobjekt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591" y="1304166"/>
            <a:ext cx="4752975" cy="2157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ruta 4"/>
          <p:cNvSpPr txBox="1">
            <a:spLocks noChangeArrowheads="1"/>
          </p:cNvSpPr>
          <p:nvPr/>
        </p:nvSpPr>
        <p:spPr bwMode="auto">
          <a:xfrm>
            <a:off x="2915590" y="3462163"/>
            <a:ext cx="47529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pPr algn="ctr" eaLnBrk="1" hangingPunct="1"/>
            <a:r>
              <a:rPr lang="sv-SE" sz="1400" b="1">
                <a:latin typeface="Arial" charset="0"/>
                <a:cs typeface="Arial" charset="0"/>
              </a:rPr>
              <a:t>Komvux Malmö Södervärn, Sweden</a:t>
            </a: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08012"/>
            <a:ext cx="7920880" cy="9239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Rektangel 9"/>
          <p:cNvSpPr/>
          <p:nvPr/>
        </p:nvSpPr>
        <p:spPr>
          <a:xfrm>
            <a:off x="1420813" y="108012"/>
            <a:ext cx="783170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sv-SE" sz="4000" dirty="0">
                <a:solidFill>
                  <a:schemeClr val="bg1"/>
                </a:solidFill>
              </a:rPr>
              <a:t>Adult </a:t>
            </a:r>
            <a:r>
              <a:rPr lang="sv-SE" sz="4000" dirty="0" err="1">
                <a:solidFill>
                  <a:schemeClr val="bg1"/>
                </a:solidFill>
              </a:rPr>
              <a:t>Education</a:t>
            </a:r>
            <a:r>
              <a:rPr lang="sv-SE" sz="4000" dirty="0">
                <a:solidFill>
                  <a:schemeClr val="bg1"/>
                </a:solidFill>
              </a:rPr>
              <a:t> in Sweden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1750"/>
            <a:ext cx="1420813" cy="688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20693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ctrTitle"/>
          </p:nvPr>
        </p:nvSpPr>
        <p:spPr>
          <a:xfrm>
            <a:off x="1418725" y="188640"/>
            <a:ext cx="7772400" cy="1470025"/>
          </a:xfrm>
          <a:ln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sv-SE" dirty="0" smtClean="0"/>
              <a:t/>
            </a:r>
            <a:br>
              <a:rPr lang="sv-SE" dirty="0" smtClean="0"/>
            </a:br>
            <a:r>
              <a:rPr lang="sv-SE" dirty="0" smtClean="0"/>
              <a:t>SFI </a:t>
            </a:r>
            <a:r>
              <a:rPr lang="sv-SE" dirty="0"/>
              <a:t>Swedish for immigrants</a:t>
            </a:r>
            <a:br>
              <a:rPr lang="sv-SE" dirty="0"/>
            </a:br>
            <a:endParaRPr lang="sv-SE" dirty="0"/>
          </a:p>
        </p:txBody>
      </p:sp>
      <p:sp>
        <p:nvSpPr>
          <p:cNvPr id="3" name="Underrubrik 2"/>
          <p:cNvSpPr>
            <a:spLocks noGrp="1"/>
          </p:cNvSpPr>
          <p:nvPr>
            <p:ph type="subTitle" idx="1"/>
          </p:nvPr>
        </p:nvSpPr>
        <p:spPr>
          <a:xfrm>
            <a:off x="2339752" y="2276872"/>
            <a:ext cx="6400800" cy="3048744"/>
          </a:xfrm>
          <a:solidFill>
            <a:schemeClr val="bg1"/>
          </a:solidFill>
          <a:ln>
            <a:noFill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marL="457200" indent="-457200" algn="l">
              <a:buFont typeface="Arial" pitchFamily="34" charset="0"/>
              <a:buChar char="•"/>
            </a:pPr>
            <a:r>
              <a:rPr lang="sv-SE" dirty="0" err="1" smtClean="0">
                <a:solidFill>
                  <a:schemeClr val="tx1"/>
                </a:solidFill>
              </a:rPr>
              <a:t>Continuous</a:t>
            </a:r>
            <a:r>
              <a:rPr lang="sv-SE" dirty="0" smtClean="0">
                <a:solidFill>
                  <a:schemeClr val="tx1"/>
                </a:solidFill>
              </a:rPr>
              <a:t> starts</a:t>
            </a:r>
          </a:p>
          <a:p>
            <a:pPr marL="457200" indent="-457200" algn="l">
              <a:buFont typeface="Arial" pitchFamily="34" charset="0"/>
              <a:buChar char="•"/>
            </a:pPr>
            <a:r>
              <a:rPr lang="sv-SE" dirty="0" smtClean="0">
                <a:solidFill>
                  <a:schemeClr val="tx1"/>
                </a:solidFill>
              </a:rPr>
              <a:t>3 </a:t>
            </a:r>
            <a:r>
              <a:rPr lang="sv-SE" dirty="0" err="1" smtClean="0">
                <a:solidFill>
                  <a:schemeClr val="tx1"/>
                </a:solidFill>
              </a:rPr>
              <a:t>tracks</a:t>
            </a:r>
            <a:r>
              <a:rPr lang="sv-SE" dirty="0" smtClean="0">
                <a:solidFill>
                  <a:schemeClr val="tx1"/>
                </a:solidFill>
              </a:rPr>
              <a:t> , 3 </a:t>
            </a:r>
            <a:r>
              <a:rPr lang="sv-SE" dirty="0" err="1" smtClean="0">
                <a:solidFill>
                  <a:schemeClr val="tx1"/>
                </a:solidFill>
              </a:rPr>
              <a:t>levels</a:t>
            </a:r>
            <a:endParaRPr lang="sv-SE" dirty="0" smtClean="0">
              <a:solidFill>
                <a:schemeClr val="tx1"/>
              </a:solidFill>
            </a:endParaRPr>
          </a:p>
          <a:p>
            <a:pPr marL="457200" indent="-457200" algn="l">
              <a:buFont typeface="Arial" pitchFamily="34" charset="0"/>
              <a:buChar char="•"/>
            </a:pPr>
            <a:r>
              <a:rPr lang="sv-SE" dirty="0" smtClean="0">
                <a:solidFill>
                  <a:schemeClr val="tx1"/>
                </a:solidFill>
              </a:rPr>
              <a:t>”No” </a:t>
            </a:r>
            <a:r>
              <a:rPr lang="sv-SE" dirty="0" err="1" smtClean="0">
                <a:solidFill>
                  <a:schemeClr val="tx1"/>
                </a:solidFill>
              </a:rPr>
              <a:t>time</a:t>
            </a:r>
            <a:r>
              <a:rPr lang="sv-SE" dirty="0" smtClean="0">
                <a:solidFill>
                  <a:schemeClr val="tx1"/>
                </a:solidFill>
              </a:rPr>
              <a:t> limits</a:t>
            </a:r>
          </a:p>
          <a:p>
            <a:pPr marL="457200" indent="-457200" algn="l">
              <a:buFont typeface="Arial" pitchFamily="34" charset="0"/>
              <a:buChar char="•"/>
            </a:pPr>
            <a:r>
              <a:rPr lang="sv-SE" dirty="0" err="1" smtClean="0">
                <a:solidFill>
                  <a:schemeClr val="tx1"/>
                </a:solidFill>
              </a:rPr>
              <a:t>Flexibility</a:t>
            </a:r>
            <a:endParaRPr lang="sv-SE" dirty="0" smtClean="0">
              <a:solidFill>
                <a:schemeClr val="tx1"/>
              </a:solidFill>
            </a:endParaRPr>
          </a:p>
          <a:p>
            <a:pPr marL="457200" indent="-457200" algn="l">
              <a:buFont typeface="Arial" pitchFamily="34" charset="0"/>
              <a:buChar char="•"/>
            </a:pPr>
            <a:r>
              <a:rPr lang="sv-SE" dirty="0" smtClean="0">
                <a:solidFill>
                  <a:schemeClr val="tx1"/>
                </a:solidFill>
              </a:rPr>
              <a:t>National tests 1/</a:t>
            </a:r>
            <a:r>
              <a:rPr lang="sv-SE" dirty="0" err="1" smtClean="0">
                <a:solidFill>
                  <a:schemeClr val="tx1"/>
                </a:solidFill>
              </a:rPr>
              <a:t>month</a:t>
            </a:r>
            <a:endParaRPr lang="sv-SE" dirty="0">
              <a:solidFill>
                <a:schemeClr val="tx1"/>
              </a:solidFill>
            </a:endParaRPr>
          </a:p>
        </p:txBody>
      </p:sp>
      <p:sp>
        <p:nvSpPr>
          <p:cNvPr id="4" name="textruta 3"/>
          <p:cNvSpPr txBox="1"/>
          <p:nvPr/>
        </p:nvSpPr>
        <p:spPr>
          <a:xfrm>
            <a:off x="0" y="0"/>
            <a:ext cx="1403648" cy="6832640"/>
          </a:xfrm>
          <a:prstGeom prst="rect">
            <a:avLst/>
          </a:prstGeom>
          <a:solidFill>
            <a:srgbClr val="00B0F0"/>
          </a:solidFill>
          <a:ln w="1905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sv-SE" sz="2000" dirty="0" smtClean="0">
                <a:solidFill>
                  <a:schemeClr val="bg1"/>
                </a:solidFill>
              </a:rPr>
              <a:t>Komvux Malmö Södervärn</a:t>
            </a:r>
          </a:p>
          <a:p>
            <a:endParaRPr lang="sv-SE" dirty="0"/>
          </a:p>
          <a:p>
            <a:endParaRPr lang="sv-SE" dirty="0" smtClean="0"/>
          </a:p>
          <a:p>
            <a:endParaRPr lang="sv-SE" dirty="0"/>
          </a:p>
          <a:p>
            <a:endParaRPr lang="sv-SE" dirty="0" smtClean="0"/>
          </a:p>
          <a:p>
            <a:endParaRPr lang="sv-SE" dirty="0"/>
          </a:p>
          <a:p>
            <a:endParaRPr lang="sv-SE" dirty="0" smtClean="0"/>
          </a:p>
          <a:p>
            <a:endParaRPr lang="sv-SE" dirty="0"/>
          </a:p>
          <a:p>
            <a:endParaRPr lang="sv-SE" dirty="0" smtClean="0"/>
          </a:p>
          <a:p>
            <a:endParaRPr lang="sv-SE" dirty="0"/>
          </a:p>
          <a:p>
            <a:endParaRPr lang="sv-SE" dirty="0" smtClean="0"/>
          </a:p>
          <a:p>
            <a:endParaRPr lang="sv-SE" dirty="0"/>
          </a:p>
          <a:p>
            <a:endParaRPr lang="sv-SE" dirty="0" smtClean="0"/>
          </a:p>
          <a:p>
            <a:endParaRPr lang="sv-SE" dirty="0"/>
          </a:p>
          <a:p>
            <a:endParaRPr lang="sv-SE" dirty="0" smtClean="0"/>
          </a:p>
          <a:p>
            <a:endParaRPr lang="sv-SE" dirty="0"/>
          </a:p>
          <a:p>
            <a:endParaRPr lang="sv-SE" dirty="0" smtClean="0"/>
          </a:p>
          <a:p>
            <a:endParaRPr lang="sv-SE" dirty="0"/>
          </a:p>
          <a:p>
            <a:endParaRPr lang="sv-SE" dirty="0" smtClean="0"/>
          </a:p>
          <a:p>
            <a:endParaRPr lang="sv-SE" dirty="0"/>
          </a:p>
          <a:p>
            <a:endParaRPr lang="sv-SE" dirty="0"/>
          </a:p>
          <a:p>
            <a:endParaRPr lang="sv-SE" dirty="0"/>
          </a:p>
        </p:txBody>
      </p:sp>
      <p:pic>
        <p:nvPicPr>
          <p:cNvPr id="5" name="Bildobjekt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053310"/>
            <a:ext cx="1403648" cy="1804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6957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1420813" y="274638"/>
            <a:ext cx="7723187" cy="1143000"/>
          </a:xfr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sv-SE" sz="4000" dirty="0" smtClean="0"/>
              <a:t>Swedish as a </a:t>
            </a:r>
            <a:r>
              <a:rPr lang="sv-SE" sz="4000" dirty="0" err="1" smtClean="0"/>
              <a:t>foreign</a:t>
            </a:r>
            <a:r>
              <a:rPr lang="sv-SE" sz="4000" dirty="0" smtClean="0"/>
              <a:t> </a:t>
            </a:r>
            <a:r>
              <a:rPr lang="sv-SE" sz="4000" dirty="0" err="1" smtClean="0"/>
              <a:t>language</a:t>
            </a:r>
            <a:r>
              <a:rPr lang="sv-SE" sz="4000" dirty="0" smtClean="0"/>
              <a:t> </a:t>
            </a:r>
            <a:br>
              <a:rPr lang="sv-SE" sz="4000" dirty="0" smtClean="0"/>
            </a:br>
            <a:r>
              <a:rPr lang="sv-SE" sz="4000" dirty="0" err="1" smtClean="0"/>
              <a:t>basic</a:t>
            </a:r>
            <a:r>
              <a:rPr lang="sv-SE" sz="4000" dirty="0" smtClean="0"/>
              <a:t> </a:t>
            </a:r>
            <a:r>
              <a:rPr lang="sv-SE" sz="4000" dirty="0" err="1" smtClean="0"/>
              <a:t>level</a:t>
            </a:r>
            <a:endParaRPr lang="sv-SE" sz="4000" dirty="0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2339752" y="1988840"/>
            <a:ext cx="5400600" cy="3312368"/>
          </a:xfrm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txBody>
          <a:bodyPr/>
          <a:lstStyle/>
          <a:p>
            <a:r>
              <a:rPr lang="sv-SE" dirty="0" smtClean="0"/>
              <a:t>4 starts </a:t>
            </a:r>
            <a:r>
              <a:rPr lang="sv-SE" dirty="0" err="1" smtClean="0"/>
              <a:t>every</a:t>
            </a:r>
            <a:r>
              <a:rPr lang="sv-SE" dirty="0" smtClean="0"/>
              <a:t> </a:t>
            </a:r>
            <a:r>
              <a:rPr lang="sv-SE" dirty="0" err="1" smtClean="0"/>
              <a:t>year</a:t>
            </a:r>
            <a:endParaRPr lang="sv-SE" dirty="0" smtClean="0"/>
          </a:p>
          <a:p>
            <a:r>
              <a:rPr lang="sv-SE" dirty="0" smtClean="0"/>
              <a:t>Intensiv </a:t>
            </a:r>
            <a:r>
              <a:rPr lang="sv-SE" dirty="0" err="1" smtClean="0"/>
              <a:t>course</a:t>
            </a:r>
            <a:endParaRPr lang="sv-SE" dirty="0"/>
          </a:p>
          <a:p>
            <a:r>
              <a:rPr lang="sv-SE" dirty="0" smtClean="0"/>
              <a:t>40 </a:t>
            </a:r>
            <a:r>
              <a:rPr lang="sv-SE" dirty="0" err="1" smtClean="0"/>
              <a:t>weeks</a:t>
            </a:r>
            <a:endParaRPr lang="sv-SE" dirty="0" smtClean="0"/>
          </a:p>
          <a:p>
            <a:r>
              <a:rPr lang="sv-SE" dirty="0" smtClean="0"/>
              <a:t>Extra </a:t>
            </a:r>
            <a:r>
              <a:rPr lang="sv-SE" dirty="0" err="1" smtClean="0"/>
              <a:t>lessons</a:t>
            </a:r>
            <a:r>
              <a:rPr lang="sv-SE" dirty="0" smtClean="0"/>
              <a:t> / a </a:t>
            </a:r>
            <a:r>
              <a:rPr lang="sv-SE" dirty="0" err="1" smtClean="0"/>
              <a:t>slower</a:t>
            </a:r>
            <a:r>
              <a:rPr lang="sv-SE" dirty="0" smtClean="0"/>
              <a:t> </a:t>
            </a:r>
            <a:r>
              <a:rPr lang="sv-SE" dirty="0" err="1" smtClean="0"/>
              <a:t>pace</a:t>
            </a:r>
            <a:endParaRPr lang="sv-SE" dirty="0" smtClean="0"/>
          </a:p>
          <a:p>
            <a:r>
              <a:rPr lang="sv-SE" dirty="0" smtClean="0"/>
              <a:t>Särvux</a:t>
            </a:r>
            <a:endParaRPr lang="sv-SE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2700"/>
            <a:ext cx="1420813" cy="688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73280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1414704" y="274638"/>
            <a:ext cx="7729296" cy="1143000"/>
          </a:xfr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/>
          <a:lstStyle/>
          <a:p>
            <a:r>
              <a:rPr lang="sv-SE" dirty="0" smtClean="0"/>
              <a:t>Different SFI</a:t>
            </a:r>
            <a:endParaRPr lang="sv-SE" dirty="0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2195736" y="1772816"/>
            <a:ext cx="6491064" cy="4353347"/>
          </a:xfrm>
        </p:spPr>
        <p:txBody>
          <a:bodyPr/>
          <a:lstStyle/>
          <a:p>
            <a:r>
              <a:rPr lang="sv-SE" dirty="0" smtClean="0"/>
              <a:t>SFI intensive</a:t>
            </a:r>
          </a:p>
          <a:p>
            <a:r>
              <a:rPr lang="sv-SE" dirty="0" smtClean="0"/>
              <a:t>SFI </a:t>
            </a:r>
            <a:r>
              <a:rPr lang="sv-SE" dirty="0" err="1" smtClean="0"/>
              <a:t>with</a:t>
            </a:r>
            <a:r>
              <a:rPr lang="sv-SE" dirty="0" smtClean="0"/>
              <a:t> an </a:t>
            </a:r>
            <a:r>
              <a:rPr lang="sv-SE" dirty="0" err="1" smtClean="0"/>
              <a:t>emphasis</a:t>
            </a:r>
            <a:r>
              <a:rPr lang="sv-SE" dirty="0" smtClean="0"/>
              <a:t> on </a:t>
            </a:r>
            <a:r>
              <a:rPr lang="sv-SE" dirty="0" err="1" smtClean="0"/>
              <a:t>health</a:t>
            </a:r>
            <a:endParaRPr lang="sv-SE" dirty="0" smtClean="0"/>
          </a:p>
          <a:p>
            <a:r>
              <a:rPr lang="sv-SE" dirty="0" smtClean="0"/>
              <a:t>SFI for </a:t>
            </a:r>
            <a:r>
              <a:rPr lang="sv-SE" dirty="0" err="1" smtClean="0"/>
              <a:t>illiterates</a:t>
            </a:r>
            <a:endParaRPr lang="sv-SE" dirty="0" smtClean="0"/>
          </a:p>
          <a:p>
            <a:r>
              <a:rPr lang="sv-SE" dirty="0" smtClean="0"/>
              <a:t>Intro rehab = SFI for </a:t>
            </a:r>
            <a:r>
              <a:rPr lang="sv-SE" dirty="0" err="1" smtClean="0"/>
              <a:t>traumatized</a:t>
            </a:r>
            <a:endParaRPr lang="sv-SE" dirty="0" smtClean="0"/>
          </a:p>
          <a:p>
            <a:r>
              <a:rPr lang="sv-SE" dirty="0" err="1" smtClean="0"/>
              <a:t>Flex</a:t>
            </a:r>
            <a:endParaRPr lang="sv-SE" dirty="0" smtClean="0"/>
          </a:p>
          <a:p>
            <a:r>
              <a:rPr lang="sv-SE" dirty="0" err="1"/>
              <a:t>I</a:t>
            </a:r>
            <a:r>
              <a:rPr lang="sv-SE" dirty="0" err="1" smtClean="0"/>
              <a:t>ndividual</a:t>
            </a:r>
            <a:r>
              <a:rPr lang="sv-SE" dirty="0" smtClean="0"/>
              <a:t> studies by </a:t>
            </a:r>
            <a:r>
              <a:rPr lang="sv-SE" dirty="0" err="1" smtClean="0"/>
              <a:t>own</a:t>
            </a:r>
            <a:r>
              <a:rPr lang="sv-SE" dirty="0" smtClean="0"/>
              <a:t> choice</a:t>
            </a:r>
          </a:p>
          <a:p>
            <a:endParaRPr lang="sv-SE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109" y="-31750"/>
            <a:ext cx="1420813" cy="688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49570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1420813" y="274638"/>
            <a:ext cx="7723187" cy="1143000"/>
          </a:xfr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/>
          <a:lstStyle/>
          <a:p>
            <a:r>
              <a:rPr lang="sv-SE" dirty="0" smtClean="0"/>
              <a:t>Extra </a:t>
            </a:r>
            <a:r>
              <a:rPr lang="sv-SE" dirty="0" err="1" smtClean="0"/>
              <a:t>curricular</a:t>
            </a:r>
            <a:r>
              <a:rPr lang="sv-SE" dirty="0" smtClean="0"/>
              <a:t> </a:t>
            </a:r>
            <a:r>
              <a:rPr lang="sv-SE" dirty="0" err="1" smtClean="0"/>
              <a:t>activities</a:t>
            </a:r>
            <a:endParaRPr lang="sv-SE" dirty="0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1619672" y="1600200"/>
            <a:ext cx="7067128" cy="4525963"/>
          </a:xfrm>
        </p:spPr>
        <p:txBody>
          <a:bodyPr>
            <a:normAutofit fontScale="92500" lnSpcReduction="10000"/>
          </a:bodyPr>
          <a:lstStyle/>
          <a:p>
            <a:r>
              <a:rPr lang="sv-SE" dirty="0" smtClean="0"/>
              <a:t>Special </a:t>
            </a:r>
            <a:r>
              <a:rPr lang="sv-SE" dirty="0" err="1" smtClean="0"/>
              <a:t>activity</a:t>
            </a:r>
            <a:r>
              <a:rPr lang="sv-SE" dirty="0" smtClean="0"/>
              <a:t> (Swedish, </a:t>
            </a:r>
            <a:r>
              <a:rPr lang="sv-SE" dirty="0"/>
              <a:t>E</a:t>
            </a:r>
            <a:r>
              <a:rPr lang="sv-SE" dirty="0" smtClean="0"/>
              <a:t>nglish, </a:t>
            </a:r>
            <a:r>
              <a:rPr lang="sv-SE" dirty="0" err="1" smtClean="0"/>
              <a:t>Maths</a:t>
            </a:r>
            <a:r>
              <a:rPr lang="sv-SE" dirty="0" smtClean="0"/>
              <a:t>)</a:t>
            </a:r>
          </a:p>
          <a:p>
            <a:r>
              <a:rPr lang="sv-SE" dirty="0" err="1" smtClean="0"/>
              <a:t>Conversation</a:t>
            </a:r>
            <a:r>
              <a:rPr lang="sv-SE" dirty="0" smtClean="0"/>
              <a:t>  </a:t>
            </a:r>
          </a:p>
          <a:p>
            <a:r>
              <a:rPr lang="sv-SE" dirty="0"/>
              <a:t>Special support in </a:t>
            </a:r>
            <a:r>
              <a:rPr lang="sv-SE" dirty="0" err="1"/>
              <a:t>writing</a:t>
            </a:r>
            <a:r>
              <a:rPr lang="sv-SE" dirty="0"/>
              <a:t> and </a:t>
            </a:r>
            <a:r>
              <a:rPr lang="sv-SE" dirty="0" err="1"/>
              <a:t>spelling</a:t>
            </a:r>
            <a:r>
              <a:rPr lang="sv-SE" dirty="0"/>
              <a:t> (</a:t>
            </a:r>
            <a:r>
              <a:rPr lang="sv-SE" dirty="0" err="1"/>
              <a:t>individual</a:t>
            </a:r>
            <a:r>
              <a:rPr lang="sv-SE" dirty="0" smtClean="0"/>
              <a:t>)</a:t>
            </a:r>
          </a:p>
          <a:p>
            <a:r>
              <a:rPr lang="sv-SE" dirty="0" smtClean="0"/>
              <a:t>Lunch and </a:t>
            </a:r>
            <a:r>
              <a:rPr lang="sv-SE" dirty="0" err="1" smtClean="0"/>
              <a:t>Learn</a:t>
            </a:r>
            <a:r>
              <a:rPr lang="sv-SE" dirty="0" smtClean="0"/>
              <a:t> </a:t>
            </a:r>
          </a:p>
          <a:p>
            <a:r>
              <a:rPr lang="sv-SE" dirty="0" smtClean="0"/>
              <a:t>Computer </a:t>
            </a:r>
          </a:p>
          <a:p>
            <a:r>
              <a:rPr lang="sv-SE" dirty="0" err="1" smtClean="0"/>
              <a:t>Library</a:t>
            </a:r>
            <a:endParaRPr lang="sv-SE" dirty="0" smtClean="0"/>
          </a:p>
          <a:p>
            <a:r>
              <a:rPr lang="sv-SE" dirty="0" err="1"/>
              <a:t>Learn</a:t>
            </a:r>
            <a:r>
              <a:rPr lang="sv-SE" dirty="0"/>
              <a:t> </a:t>
            </a:r>
            <a:r>
              <a:rPr lang="sv-SE" dirty="0" err="1"/>
              <a:t>how</a:t>
            </a:r>
            <a:r>
              <a:rPr lang="sv-SE" dirty="0"/>
              <a:t> </a:t>
            </a:r>
            <a:r>
              <a:rPr lang="sv-SE" dirty="0" err="1"/>
              <a:t>to</a:t>
            </a:r>
            <a:r>
              <a:rPr lang="sv-SE" dirty="0"/>
              <a:t> </a:t>
            </a:r>
            <a:r>
              <a:rPr lang="sv-SE" dirty="0" err="1"/>
              <a:t>ride</a:t>
            </a:r>
            <a:r>
              <a:rPr lang="sv-SE" dirty="0"/>
              <a:t> a </a:t>
            </a:r>
            <a:r>
              <a:rPr lang="sv-SE" dirty="0" smtClean="0"/>
              <a:t>bike</a:t>
            </a:r>
          </a:p>
          <a:p>
            <a:r>
              <a:rPr lang="sv-SE" dirty="0" err="1" smtClean="0"/>
              <a:t>Learn</a:t>
            </a:r>
            <a:r>
              <a:rPr lang="sv-SE" dirty="0" smtClean="0"/>
              <a:t> Swedish </a:t>
            </a:r>
            <a:r>
              <a:rPr lang="sv-SE" dirty="0" err="1" smtClean="0"/>
              <a:t>with</a:t>
            </a:r>
            <a:r>
              <a:rPr lang="sv-SE" dirty="0" smtClean="0"/>
              <a:t> </a:t>
            </a:r>
            <a:r>
              <a:rPr lang="sv-SE" dirty="0" err="1" smtClean="0"/>
              <a:t>music</a:t>
            </a:r>
            <a:endParaRPr lang="sv-SE" dirty="0" smtClean="0"/>
          </a:p>
          <a:p>
            <a:endParaRPr lang="sv-SE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1750"/>
            <a:ext cx="1420813" cy="688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98620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1420813" y="116632"/>
            <a:ext cx="7723187" cy="1143000"/>
          </a:xfrm>
          <a:solidFill>
            <a:srgbClr val="F68222"/>
          </a:solidFill>
        </p:spPr>
        <p:txBody>
          <a:bodyPr/>
          <a:lstStyle/>
          <a:p>
            <a:r>
              <a:rPr lang="sv-SE" dirty="0" smtClean="0">
                <a:solidFill>
                  <a:schemeClr val="bg1"/>
                </a:solidFill>
              </a:rPr>
              <a:t>Swedish </a:t>
            </a:r>
            <a:r>
              <a:rPr lang="sv-SE" dirty="0" err="1" smtClean="0">
                <a:solidFill>
                  <a:schemeClr val="bg1"/>
                </a:solidFill>
              </a:rPr>
              <a:t>with</a:t>
            </a:r>
            <a:r>
              <a:rPr lang="sv-SE" dirty="0" smtClean="0">
                <a:solidFill>
                  <a:schemeClr val="bg1"/>
                </a:solidFill>
              </a:rPr>
              <a:t> </a:t>
            </a:r>
            <a:r>
              <a:rPr lang="sv-SE" dirty="0" err="1" smtClean="0">
                <a:solidFill>
                  <a:schemeClr val="bg1"/>
                </a:solidFill>
              </a:rPr>
              <a:t>music</a:t>
            </a:r>
            <a:endParaRPr lang="sv-SE" dirty="0">
              <a:solidFill>
                <a:schemeClr val="bg1"/>
              </a:solidFill>
            </a:endParaRP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2267744" y="1268760"/>
            <a:ext cx="6419056" cy="5589240"/>
          </a:xfrm>
        </p:spPr>
        <p:txBody>
          <a:bodyPr>
            <a:normAutofit fontScale="25000" lnSpcReduction="20000"/>
          </a:bodyPr>
          <a:lstStyle/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endParaRPr lang="sv-SE" sz="4800" b="1" dirty="0"/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sv-SE" sz="5600" b="1" dirty="0"/>
              <a:t>Två killar satt och pratade,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endParaRPr lang="sv-SE" sz="5600" b="1" dirty="0" smtClean="0"/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sv-SE" sz="5600" b="1" dirty="0" smtClean="0"/>
              <a:t>den </a:t>
            </a:r>
            <a:r>
              <a:rPr lang="sv-SE" sz="5600" b="1" dirty="0"/>
              <a:t>ena killen sa: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endParaRPr lang="sv-SE" sz="5600" b="1" dirty="0" smtClean="0"/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sv-SE" sz="5600" b="1" dirty="0" smtClean="0"/>
              <a:t>" </a:t>
            </a:r>
            <a:r>
              <a:rPr lang="sv-SE" sz="5600" b="1" dirty="0"/>
              <a:t>Det är en olycka att vi är olika,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endParaRPr lang="sv-SE" sz="5600" b="1" dirty="0" smtClean="0"/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sv-SE" sz="5600" b="1" dirty="0" smtClean="0"/>
              <a:t>att </a:t>
            </a:r>
            <a:r>
              <a:rPr lang="sv-SE" sz="5600" b="1" dirty="0"/>
              <a:t>vi är olika är inte bra !"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endParaRPr lang="sv-SE" sz="5600" b="1" dirty="0"/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endParaRPr lang="sv-SE" sz="5600" b="1" dirty="0"/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sv-SE" sz="5600" b="1" dirty="0"/>
              <a:t>Den andra killen sa: 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endParaRPr lang="sv-SE" sz="5600" b="1" dirty="0"/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sv-SE" sz="5600" b="1" dirty="0"/>
              <a:t>" Nej, nej</a:t>
            </a:r>
            <a:r>
              <a:rPr lang="sv-SE" sz="5600" b="1" dirty="0" smtClean="0"/>
              <a:t>, det </a:t>
            </a:r>
            <a:r>
              <a:rPr lang="sv-SE" sz="5600" b="1" dirty="0"/>
              <a:t>tycker inte jag,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endParaRPr lang="sv-SE" sz="5600" b="1" dirty="0"/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sv-SE" sz="5600" b="1" dirty="0"/>
              <a:t>att vi är olika är mycket bra!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endParaRPr lang="sv-SE" sz="5600" b="1" dirty="0"/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sv-SE" sz="5600" b="1" dirty="0"/>
              <a:t>Att vi är olika är mycket bra!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endParaRPr lang="sv-SE" sz="5600" b="1" dirty="0"/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endParaRPr lang="sv-SE" sz="5600" b="1" dirty="0"/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sv-SE" sz="5600" b="1" dirty="0"/>
              <a:t>Alla är lika olika, alla är lika olika,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endParaRPr lang="sv-SE" sz="5600" b="1" dirty="0"/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sv-SE" sz="5600" b="1" dirty="0"/>
              <a:t>alla * är lika olika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endParaRPr lang="sv-SE" sz="5600" b="1" dirty="0"/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sv-SE" sz="5600" b="1" dirty="0"/>
              <a:t>och det är lycka tycker jag!"</a:t>
            </a:r>
          </a:p>
          <a:p>
            <a:pPr marL="0" indent="0" algn="r">
              <a:lnSpc>
                <a:spcPct val="120000"/>
              </a:lnSpc>
              <a:spcBef>
                <a:spcPts val="0"/>
              </a:spcBef>
              <a:buNone/>
            </a:pPr>
            <a:r>
              <a:rPr lang="sv-SE" sz="4900" b="1" dirty="0" smtClean="0"/>
              <a:t>Text </a:t>
            </a:r>
            <a:r>
              <a:rPr lang="sv-SE" sz="4900" b="1" dirty="0"/>
              <a:t>och musik: Eva Bornemark</a:t>
            </a:r>
          </a:p>
          <a:p>
            <a:endParaRPr lang="sv-SE" b="1" dirty="0"/>
          </a:p>
          <a:p>
            <a:endParaRPr lang="sv-SE" b="1" dirty="0"/>
          </a:p>
          <a:p>
            <a:endParaRPr lang="sv-SE" b="1" dirty="0"/>
          </a:p>
          <a:p>
            <a:endParaRPr lang="sv-SE" b="1" dirty="0"/>
          </a:p>
          <a:p>
            <a:endParaRPr lang="sv-SE" b="1" dirty="0"/>
          </a:p>
          <a:p>
            <a:endParaRPr lang="sv-SE" b="1" dirty="0"/>
          </a:p>
          <a:p>
            <a:endParaRPr lang="sv-SE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1750"/>
            <a:ext cx="1420813" cy="688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15747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63</TotalTime>
  <Words>278</Words>
  <Application>Microsoft Office PowerPoint</Application>
  <PresentationFormat>Diavoorstelling (4:3)</PresentationFormat>
  <Paragraphs>85</Paragraphs>
  <Slides>6</Slides>
  <Notes>0</Notes>
  <HiddenSlides>0</HiddenSlides>
  <MMClips>0</MMClips>
  <ScaleCrop>false</ScaleCrop>
  <HeadingPairs>
    <vt:vector size="4" baseType="variant">
      <vt:variant>
        <vt:lpstr>Thema</vt:lpstr>
      </vt:variant>
      <vt:variant>
        <vt:i4>1</vt:i4>
      </vt:variant>
      <vt:variant>
        <vt:lpstr>Diatitels</vt:lpstr>
      </vt:variant>
      <vt:variant>
        <vt:i4>6</vt:i4>
      </vt:variant>
    </vt:vector>
  </HeadingPairs>
  <TitlesOfParts>
    <vt:vector size="7" baseType="lpstr">
      <vt:lpstr>Office-tema</vt:lpstr>
      <vt:lpstr>PowerPoint-presentatie</vt:lpstr>
      <vt:lpstr> SFI Swedish for immigrants </vt:lpstr>
      <vt:lpstr>Swedish as a foreign language  basic level</vt:lpstr>
      <vt:lpstr>Different SFI</vt:lpstr>
      <vt:lpstr>Extra curricular activities</vt:lpstr>
      <vt:lpstr>Swedish with music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SFI Swedish for immigrants</dc:title>
  <dc:creator>uvsraen</dc:creator>
  <cp:lastModifiedBy>Dorinda Dekeyser</cp:lastModifiedBy>
  <cp:revision>14</cp:revision>
  <cp:lastPrinted>2012-06-01T07:47:57Z</cp:lastPrinted>
  <dcterms:created xsi:type="dcterms:W3CDTF">2012-05-21T10:28:10Z</dcterms:created>
  <dcterms:modified xsi:type="dcterms:W3CDTF">2012-06-06T14:34:42Z</dcterms:modified>
</cp:coreProperties>
</file>